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4384-7FCD-42CA-B6C5-6364D80A9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37F98-BBA8-4B7E-B39E-E3382B8D8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BFD2-CD55-48A8-86D6-8DF0B709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9EF1B-6449-4FBD-86E5-B2F730E9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6A923-991F-48D8-AF5D-BD0BEB3C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498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85B1-3D4A-4998-9018-A0F2C238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027FE-26CC-418E-AE0E-9FA596BCB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BFCCC-BE98-4F38-818C-A02A39FD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CF0E-79C4-4202-9B01-FFA2BCD9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0866A-A319-49CB-B63A-8B0D3628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95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73411-F9C9-43E4-A1B7-483BBFFE0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7BC00-AC34-4319-BBBC-A8F0B7E11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094E1-758B-4D02-B73A-05759F13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94D7D-1C02-4015-A737-D30A2194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0C6AE-FC57-48AC-80B6-C1A83273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80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5754-3519-44DE-8215-B2662629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8236-870C-47E1-85E5-A638BC19F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51DD-97CB-4357-9D23-93B1C840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B007-61C8-49AB-BF18-D0C3FB21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360B4-9730-42D9-8908-66D68E17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38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89D6-6408-4A1B-9444-1BACB8FA3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1A0E-6E42-45FB-9E25-BEDED55A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655A0-B767-4FF8-9043-8EF56B879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60739-D54A-4ABD-948A-F736332A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D0EA2-8B4F-47B3-9FE1-05902305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63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C267-8636-46C2-B99A-D44615E5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78D1-413C-43BE-9163-FB0E980A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65335-D05E-40CE-BEC0-2BE84E1EF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EDCD0-EDBB-47C2-B0F5-65111F7B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4D27E-1AC6-46CB-A8CD-EBF511A8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4F3F6-A8AD-4077-9024-F9F29AD5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34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32F3-D1D6-494D-8C9E-6B4E8431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CBC5E-DEC4-4787-A56A-2BFA13D08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08952-66DE-45DD-9553-9180E4050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F3E68-FA34-4F33-96A2-E57EB6463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7BFA6-B440-4F51-A323-AEDE0AEA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2EFF9-456A-43B9-9437-9BC2CAF2E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C85E9-581B-428D-A127-1288EB30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9E63F-309C-4DA7-87A6-B5A15A3B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769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DF2F-7BE1-4742-8B81-BE6EF3F7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11DAF-C771-4D0F-BF11-D5D0917A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3D69D-E4DD-43CD-8E9F-AA82B331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9FB51-0748-43A5-882D-398222C1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78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09F3B-6BC8-49BF-AED7-47253773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C9AA2-B986-4685-9E83-0CC49029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9960C-5727-4140-B568-FCA1A52C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00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340D-37B2-466D-B014-1F6B13623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35D5-A107-4C96-91B8-D6BDE41C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AC048-B0E6-4A4F-B1F2-D4B5AA86E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1B2CB-A1F1-485A-96DF-DA630CEB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F9AA0-F1CE-43EA-964D-B6144CC2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3A633-637E-4D85-8341-D69DEA97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318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F13B6-B1AB-450F-9BBE-CD00ACE9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472C5-9720-4270-B9CA-BD64204CB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B69CD-C199-4B60-9143-C4D450057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92AF7-964B-4180-940E-FFB5E69A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08783-576B-40A9-A410-4D5117EF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DFE6A-21D6-40C2-8067-673301E8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7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098BD-0013-4378-9B80-E52922A2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8A6B8-6059-4E9F-AAC9-7FF9577E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515DD-C0B0-4665-96A2-FEEB73F29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04D3-FDE1-4C6E-8072-C4EC2E9A3B68}" type="datetimeFigureOut">
              <a:rPr lang="he-IL" smtClean="0"/>
              <a:t>כ"ג/טבת/תשע"ט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DCCC-BEE8-4673-84E4-3FEF2DE5F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C382C-055F-458A-9CBE-83F33C02E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2A36-AAC3-4936-846D-EB9D9154C3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14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87C845-5F9E-41B9-9620-5FD77FB3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533" y="0"/>
            <a:ext cx="46969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35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Uri Eliyahu</dc:creator>
  <cp:lastModifiedBy>Uri Eliyahu</cp:lastModifiedBy>
  <cp:revision>1</cp:revision>
  <dcterms:created xsi:type="dcterms:W3CDTF">2018-12-31T15:12:05Z</dcterms:created>
  <dcterms:modified xsi:type="dcterms:W3CDTF">2018-12-31T15:13:13Z</dcterms:modified>
</cp:coreProperties>
</file>